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F58"/>
    <a:srgbClr val="D9971F"/>
    <a:srgbClr val="47B8E4"/>
    <a:srgbClr val="F6D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 snapToGrid="0" snapToObjects="1">
      <p:cViewPr varScale="1">
        <p:scale>
          <a:sx n="41" d="100"/>
          <a:sy n="41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/>
          </p:nvPr>
        </p:nvSpPr>
        <p:spPr>
          <a:xfrm>
            <a:off x="910266" y="5227675"/>
            <a:ext cx="6839688" cy="951024"/>
          </a:xfrm>
          <a:prstGeom prst="rect">
            <a:avLst/>
          </a:prstGeom>
        </p:spPr>
        <p:txBody>
          <a:bodyPr/>
          <a:lstStyle>
            <a:lvl1pPr algn="l">
              <a:defRPr sz="2000" b="0" i="0" cap="all" spc="300">
                <a:solidFill>
                  <a:schemeClr val="accent3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 userDrawn="1">
            <p:ph type="ctrTitle"/>
          </p:nvPr>
        </p:nvSpPr>
        <p:spPr>
          <a:xfrm>
            <a:off x="910266" y="6235587"/>
            <a:ext cx="5753910" cy="447639"/>
          </a:xfrm>
          <a:prstGeom prst="rect">
            <a:avLst/>
          </a:prstGeom>
        </p:spPr>
        <p:txBody>
          <a:bodyPr/>
          <a:lstStyle>
            <a:lvl1pPr algn="l">
              <a:defRPr sz="1100" b="0" i="0" kern="600" cap="all" spc="300">
                <a:solidFill>
                  <a:schemeClr val="accent3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09638" y="1103179"/>
            <a:ext cx="7216775" cy="3733800"/>
          </a:xfrm>
          <a:prstGeom prst="rect">
            <a:avLst/>
          </a:prstGeom>
        </p:spPr>
        <p:txBody>
          <a:bodyPr vert="horz"/>
          <a:lstStyle>
            <a:lvl1pPr marL="0" indent="-347472">
              <a:buFontTx/>
              <a:buNone/>
              <a:defRPr sz="4600" b="0" i="0" cap="all" spc="300" baseline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Transition slide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09638" y="1103179"/>
            <a:ext cx="7216775" cy="737594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4600" b="0" i="0" cap="all" spc="300" baseline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transition </a:t>
            </a:r>
            <a:r>
              <a:rPr lang="en-US" dirty="0" smtClean="0"/>
              <a:t>slide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09638" y="1850390"/>
            <a:ext cx="7216775" cy="1946604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000" b="0" i="0" cap="all" spc="300" baseline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sub-head</a:t>
            </a:r>
          </a:p>
        </p:txBody>
      </p:sp>
      <p:sp>
        <p:nvSpPr>
          <p:cNvPr id="6" name="Title 1"/>
          <p:cNvSpPr>
            <a:spLocks noGrp="1"/>
          </p:cNvSpPr>
          <p:nvPr userDrawn="1">
            <p:ph type="ctrTitle"/>
          </p:nvPr>
        </p:nvSpPr>
        <p:spPr>
          <a:xfrm>
            <a:off x="910266" y="6235587"/>
            <a:ext cx="5753910" cy="447639"/>
          </a:xfrm>
          <a:prstGeom prst="rect">
            <a:avLst/>
          </a:prstGeom>
        </p:spPr>
        <p:txBody>
          <a:bodyPr/>
          <a:lstStyle>
            <a:lvl1pPr algn="l">
              <a:defRPr sz="1100" b="0" i="0" kern="600" cap="all" spc="300">
                <a:solidFill>
                  <a:schemeClr val="accent3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/>
          </p:nvPr>
        </p:nvSpPr>
        <p:spPr>
          <a:xfrm>
            <a:off x="910266" y="6235587"/>
            <a:ext cx="5753910" cy="447639"/>
          </a:xfrm>
          <a:prstGeom prst="rect">
            <a:avLst/>
          </a:prstGeom>
        </p:spPr>
        <p:txBody>
          <a:bodyPr/>
          <a:lstStyle>
            <a:lvl1pPr algn="l">
              <a:defRPr sz="1100" b="0" i="0" kern="600" cap="all" spc="300">
                <a:solidFill>
                  <a:schemeClr val="accent3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09638" y="1103179"/>
            <a:ext cx="7216775" cy="3733800"/>
          </a:xfrm>
          <a:prstGeom prst="rect">
            <a:avLst/>
          </a:prstGeom>
        </p:spPr>
        <p:txBody>
          <a:bodyPr vert="horz"/>
          <a:lstStyle>
            <a:lvl1pPr marL="0" indent="-347472">
              <a:buFontTx/>
              <a:buNone/>
              <a:defRPr sz="4600" b="0" i="0" cap="all" spc="300" baseline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TRANSITION SLIDE COULD HAVE 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ody_No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55792"/>
            <a:ext cx="9144000" cy="902208"/>
          </a:xfrm>
          <a:prstGeom prst="rect">
            <a:avLst/>
          </a:prstGeom>
        </p:spPr>
      </p:pic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09638" y="1103179"/>
            <a:ext cx="7216775" cy="481040"/>
          </a:xfrm>
          <a:prstGeom prst="rect">
            <a:avLst/>
          </a:prstGeom>
        </p:spPr>
        <p:txBody>
          <a:bodyPr vert="horz"/>
          <a:lstStyle>
            <a:lvl1pPr marL="0" indent="-347472">
              <a:buFontTx/>
              <a:buNone/>
              <a:defRPr sz="2000" b="0" i="0" cap="all" spc="300" baseline="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Slide for copy blocks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09638" y="1840770"/>
            <a:ext cx="7216775" cy="2783609"/>
          </a:xfrm>
          <a:prstGeom prst="rect">
            <a:avLst/>
          </a:prstGeom>
        </p:spPr>
        <p:txBody>
          <a:bodyPr vert="horz"/>
          <a:lstStyle>
            <a:lvl1pPr marL="0" indent="-347472">
              <a:buFontTx/>
              <a:buNone/>
              <a:defRPr sz="2000" b="0" i="0" cap="none" spc="0" baseline="0">
                <a:solidFill>
                  <a:schemeClr val="tx2"/>
                </a:solidFill>
                <a:latin typeface="Georgia"/>
                <a:cs typeface="Georgia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sz="2000" b="0" i="0" spc="0" dirty="0" smtClean="0">
                <a:solidFill>
                  <a:schemeClr val="tx2"/>
                </a:solidFill>
                <a:latin typeface="Georgia"/>
                <a:cs typeface="Georgia"/>
              </a:rPr>
              <a:t>Click to add text.</a:t>
            </a:r>
            <a:endParaRPr lang="en-US" sz="2000" b="0" i="0" spc="0" dirty="0">
              <a:solidFill>
                <a:schemeClr val="tx2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ody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55792"/>
            <a:ext cx="9144000" cy="902208"/>
          </a:xfrm>
          <a:prstGeom prst="rect">
            <a:avLst/>
          </a:prstGeom>
        </p:spPr>
      </p:pic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09638" y="1103179"/>
            <a:ext cx="7216775" cy="481040"/>
          </a:xfrm>
          <a:prstGeom prst="rect">
            <a:avLst/>
          </a:prstGeom>
        </p:spPr>
        <p:txBody>
          <a:bodyPr vert="horz"/>
          <a:lstStyle>
            <a:lvl1pPr marL="0" indent="-347472">
              <a:buFontTx/>
              <a:buNone/>
              <a:defRPr sz="2000" b="0" i="0" cap="all" spc="300" baseline="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Slide for bullets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09638" y="1840770"/>
            <a:ext cx="7216775" cy="2783609"/>
          </a:xfrm>
          <a:prstGeom prst="rect">
            <a:avLst/>
          </a:prstGeom>
        </p:spPr>
        <p:txBody>
          <a:bodyPr vert="horz"/>
          <a:lstStyle>
            <a:lvl1pPr marL="365760" indent="-347472">
              <a:lnSpc>
                <a:spcPct val="100000"/>
              </a:lnSpc>
              <a:spcAft>
                <a:spcPts val="1800"/>
              </a:spcAft>
              <a:buClr>
                <a:schemeClr val="accent2"/>
              </a:buClr>
              <a:buFont typeface="Menlo Regular"/>
              <a:buChar char="➤"/>
              <a:defRPr sz="2000" b="0" i="0" cap="none" spc="0" baseline="0">
                <a:solidFill>
                  <a:schemeClr val="tx2"/>
                </a:solidFill>
                <a:latin typeface="Georgia"/>
                <a:cs typeface="Georgia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sz="2000" b="0" i="0" spc="0" dirty="0" smtClean="0">
                <a:solidFill>
                  <a:schemeClr val="tx2"/>
                </a:solidFill>
                <a:latin typeface="Georgia"/>
                <a:cs typeface="Georgia"/>
              </a:rPr>
              <a:t>Click to add bullet text.</a:t>
            </a:r>
          </a:p>
          <a:p>
            <a:endParaRPr lang="en-US" sz="2000" b="0" i="0" spc="0" dirty="0">
              <a:solidFill>
                <a:schemeClr val="tx2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/>
          </p:nvPr>
        </p:nvSpPr>
        <p:spPr>
          <a:xfrm>
            <a:off x="910266" y="5227675"/>
            <a:ext cx="6839688" cy="951024"/>
          </a:xfrm>
          <a:prstGeom prst="rect">
            <a:avLst/>
          </a:prstGeom>
        </p:spPr>
        <p:txBody>
          <a:bodyPr/>
          <a:lstStyle>
            <a:lvl1pPr algn="l">
              <a:defRPr sz="2000" b="0" i="0" cap="all" spc="300">
                <a:solidFill>
                  <a:schemeClr val="accent3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GWBAA Safety </a:t>
            </a:r>
            <a:r>
              <a:rPr lang="en-US" smtClean="0"/>
              <a:t>standown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Company policies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All charter arranged through aviation department</a:t>
            </a:r>
          </a:p>
          <a:p>
            <a:r>
              <a:rPr lang="en-US" dirty="0" smtClean="0"/>
              <a:t>No personal aircraft used on company business without prior approval of aviation department</a:t>
            </a:r>
          </a:p>
          <a:p>
            <a:r>
              <a:rPr lang="en-US" dirty="0" smtClean="0"/>
              <a:t>Two crew</a:t>
            </a:r>
          </a:p>
          <a:p>
            <a:r>
              <a:rPr lang="en-US" dirty="0" smtClean="0"/>
              <a:t>Set minimum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Certificates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Underwriter issued</a:t>
            </a:r>
          </a:p>
          <a:p>
            <a:r>
              <a:rPr lang="en-US" dirty="0" smtClean="0"/>
              <a:t>Additional insured</a:t>
            </a:r>
          </a:p>
          <a:p>
            <a:r>
              <a:rPr lang="en-US" dirty="0" smtClean="0"/>
              <a:t>Waiver of Subrogation</a:t>
            </a:r>
          </a:p>
          <a:p>
            <a:r>
              <a:rPr lang="en-US" dirty="0" smtClean="0"/>
              <a:t>30 day notice of cancellation</a:t>
            </a:r>
          </a:p>
          <a:p>
            <a:r>
              <a:rPr lang="en-US" dirty="0" smtClean="0"/>
              <a:t>Primary non-contributory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Charter Company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No pass off charter</a:t>
            </a:r>
          </a:p>
          <a:p>
            <a:r>
              <a:rPr lang="en-US" dirty="0" smtClean="0"/>
              <a:t>Limits similar to what you carry</a:t>
            </a:r>
          </a:p>
          <a:p>
            <a:r>
              <a:rPr lang="en-US" dirty="0" smtClean="0"/>
              <a:t>Equipment similar vintage to owned aircraft</a:t>
            </a:r>
          </a:p>
          <a:p>
            <a:r>
              <a:rPr lang="en-US" dirty="0" smtClean="0"/>
              <a:t>High limits may no be available for helicopters</a:t>
            </a:r>
          </a:p>
          <a:p>
            <a:r>
              <a:rPr lang="en-US" dirty="0" smtClean="0"/>
              <a:t>Management company arrange non-owned flights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Other points to consider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Work comp considerations </a:t>
            </a:r>
          </a:p>
          <a:p>
            <a:r>
              <a:rPr lang="en-US" dirty="0" smtClean="0"/>
              <a:t>Family notification</a:t>
            </a:r>
          </a:p>
          <a:p>
            <a:r>
              <a:rPr lang="en-US" dirty="0" smtClean="0"/>
              <a:t>News story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IG PPT Template">
  <a:themeElements>
    <a:clrScheme name="Custom 1">
      <a:dk1>
        <a:srgbClr val="48B9E5"/>
      </a:dk1>
      <a:lt1>
        <a:sysClr val="window" lastClr="FFFFFF"/>
      </a:lt1>
      <a:dk2>
        <a:srgbClr val="6E6059"/>
      </a:dk2>
      <a:lt2>
        <a:srgbClr val="FFFFFF"/>
      </a:lt2>
      <a:accent1>
        <a:srgbClr val="48B9E5"/>
      </a:accent1>
      <a:accent2>
        <a:srgbClr val="DA9820"/>
      </a:accent2>
      <a:accent3>
        <a:srgbClr val="F7D12C"/>
      </a:accent3>
      <a:accent4>
        <a:srgbClr val="48B9E5"/>
      </a:accent4>
      <a:accent5>
        <a:srgbClr val="DA9820"/>
      </a:accent5>
      <a:accent6>
        <a:srgbClr val="F7D12C"/>
      </a:accent6>
      <a:hlink>
        <a:srgbClr val="48B9E5"/>
      </a:hlink>
      <a:folHlink>
        <a:srgbClr val="48B9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USAIG PPT Template</Template>
  <TotalTime>370</TotalTime>
  <Words>86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USAIG PPT Template</vt:lpstr>
      <vt:lpstr>GWBAA Safety standown  </vt:lpstr>
      <vt:lpstr>PowerPoint Presentation</vt:lpstr>
      <vt:lpstr>PowerPoint Presentation</vt:lpstr>
      <vt:lpstr>PowerPoint Presentation</vt:lpstr>
      <vt:lpstr>PowerPoint Presentation</vt:lpstr>
    </vt:vector>
  </TitlesOfParts>
  <Company>Gen 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mcaldwe</dc:creator>
  <cp:lastModifiedBy>Vetere, Nancy</cp:lastModifiedBy>
  <cp:revision>39</cp:revision>
  <dcterms:created xsi:type="dcterms:W3CDTF">2013-05-15T20:34:00Z</dcterms:created>
  <dcterms:modified xsi:type="dcterms:W3CDTF">2013-05-21T12:40:56Z</dcterms:modified>
</cp:coreProperties>
</file>